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12192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94">
          <p15:clr>
            <a:srgbClr val="A4A3A4"/>
          </p15:clr>
        </p15:guide>
        <p15:guide id="2" orient="horz" pos="739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94" orient="horz"/>
        <p:guide pos="739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1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10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0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1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Титульный слайд_в 2 строчки_с фото">
  <p:cSld name="5_Титульный слайд_в 2 строчки_с фото">
    <p:bg>
      <p:bgPr>
        <a:solidFill>
          <a:srgbClr val="111314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>
            <p:ph idx="2" type="pic"/>
          </p:nvPr>
        </p:nvSpPr>
        <p:spPr>
          <a:xfrm>
            <a:off x="555925" y="5810780"/>
            <a:ext cx="468000" cy="46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478367" y="2673000"/>
            <a:ext cx="7421283" cy="1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Ultra"/>
              <a:buNone/>
              <a:defRPr b="0" i="0" sz="3600" u="none" cap="none" strike="noStrike">
                <a:solidFill>
                  <a:srgbClr val="FFFFFF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rgbClr val="111314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78367" y="2709000"/>
            <a:ext cx="7421283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Ultra"/>
              <a:buNone/>
              <a:defRPr b="0" i="0" sz="4000" u="none" cap="none" strike="noStrike">
                <a:solidFill>
                  <a:srgbClr val="FFFFFF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_в 2 строчки">
  <p:cSld name="2_Титульный слайд_в 2 строчки">
    <p:bg>
      <p:bgPr>
        <a:solidFill>
          <a:srgbClr val="11131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78367" y="2673000"/>
            <a:ext cx="7421283" cy="1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Ultra"/>
              <a:buNone/>
              <a:defRPr b="0" i="0" sz="3600" u="none" cap="none" strike="noStrike">
                <a:solidFill>
                  <a:srgbClr val="FFFFFF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Титульный слайд_в 3 строчки">
  <p:cSld name="3_Титульный слайд_в 3 строчки">
    <p:bg>
      <p:bgPr>
        <a:solidFill>
          <a:srgbClr val="111314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478367" y="2457000"/>
            <a:ext cx="7421283" cy="19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Ultra"/>
              <a:buNone/>
              <a:defRPr b="0" i="0" sz="3600" u="none" cap="none" strike="noStrike">
                <a:solidFill>
                  <a:srgbClr val="FFFFFF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итульный слайд_с фото">
  <p:cSld name="4_Титульный слайд_с фото">
    <p:bg>
      <p:bgPr>
        <a:solidFill>
          <a:srgbClr val="111314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/>
          <p:nvPr>
            <p:ph idx="2" type="pic"/>
          </p:nvPr>
        </p:nvSpPr>
        <p:spPr>
          <a:xfrm>
            <a:off x="555925" y="5810780"/>
            <a:ext cx="468000" cy="46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" name="Google Shape;21;p6"/>
          <p:cNvSpPr txBox="1"/>
          <p:nvPr>
            <p:ph type="title"/>
          </p:nvPr>
        </p:nvSpPr>
        <p:spPr>
          <a:xfrm>
            <a:off x="478367" y="2709000"/>
            <a:ext cx="7421283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Ultra"/>
              <a:buNone/>
              <a:defRPr b="0" i="0" sz="4000" u="none" cap="none" strike="noStrike">
                <a:solidFill>
                  <a:srgbClr val="FFFFFF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Отбивочный слайд">
  <p:cSld name="1_Отбивочный слайд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1757423" y="2875003"/>
            <a:ext cx="8677155" cy="11079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Ultra"/>
              <a:buNone/>
              <a:defRPr b="0" i="0" sz="3600" u="none" cap="none" strike="noStrike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838" y="502704"/>
            <a:ext cx="1248000" cy="30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title"/>
          </p:nvPr>
        </p:nvSpPr>
        <p:spPr>
          <a:xfrm>
            <a:off x="478367" y="2673000"/>
            <a:ext cx="7421283" cy="1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Ultra"/>
              <a:buNone/>
            </a:pPr>
            <a:br>
              <a:rPr lang="en-US"/>
            </a:b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838" y="502704"/>
            <a:ext cx="1248000" cy="30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838" y="502704"/>
            <a:ext cx="1248000" cy="30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838" y="502704"/>
            <a:ext cx="1248000" cy="30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838" y="502704"/>
            <a:ext cx="1248000" cy="30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838" y="502704"/>
            <a:ext cx="1248000" cy="30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838" y="502704"/>
            <a:ext cx="1248000" cy="30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838" y="502704"/>
            <a:ext cx="1248000" cy="30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838" y="502704"/>
            <a:ext cx="1248000" cy="30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838" y="502704"/>
            <a:ext cx="1248000" cy="30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838" y="502704"/>
            <a:ext cx="1248000" cy="30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_shablon2022">
  <a:themeElements>
    <a:clrScheme name="DION">
      <a:dk1>
        <a:srgbClr val="111314"/>
      </a:dk1>
      <a:lt1>
        <a:srgbClr val="FFFFFF"/>
      </a:lt1>
      <a:dk2>
        <a:srgbClr val="111314"/>
      </a:dk2>
      <a:lt2>
        <a:srgbClr val="FFFFFF"/>
      </a:lt2>
      <a:accent1>
        <a:srgbClr val="2A00E8"/>
      </a:accent1>
      <a:accent2>
        <a:srgbClr val="6335F0"/>
      </a:accent2>
      <a:accent3>
        <a:srgbClr val="00B8F2"/>
      </a:accent3>
      <a:accent4>
        <a:srgbClr val="00FFFF"/>
      </a:accent4>
      <a:accent5>
        <a:srgbClr val="30D9A6"/>
      </a:accent5>
      <a:accent6>
        <a:srgbClr val="BFBFCE"/>
      </a:accent6>
      <a:hlink>
        <a:srgbClr val="2A00E8"/>
      </a:hlink>
      <a:folHlink>
        <a:srgbClr val="2A00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